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5" r:id="rId5"/>
    <p:sldId id="259" r:id="rId6"/>
    <p:sldId id="272" r:id="rId7"/>
    <p:sldId id="262" r:id="rId8"/>
    <p:sldId id="258" r:id="rId9"/>
    <p:sldId id="260" r:id="rId10"/>
    <p:sldId id="266" r:id="rId11"/>
    <p:sldId id="263" r:id="rId12"/>
    <p:sldId id="264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CC43CC-FC6B-4E7D-8024-7FD0BE6EB548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D1DF7A-8E9E-4765-8923-CBDA914EA8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1946B-0732-449D-B8C7-7A36CE0E678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49B7-F826-4D5E-9DEE-9ADD4BA536DF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9620-36AA-4DE9-A5D2-D337A9338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DC00-EB84-4E42-9044-9622E5D02507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6078A-B248-48D4-93E2-35E501EA14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5E98-6D85-4426-8CF7-47EB0C276573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8C05-9C98-4A18-AF12-69DA635542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EA01-4BBB-4F83-AD58-343688861991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5378-8016-41AD-8863-60E68B98AB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6FAD-7709-4E5B-8556-381849E2CE0E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2209-018D-4DF8-979F-62BAD09EEB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C2D1-75BF-4381-8B9E-6918B3CD5B2E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509F-83FC-4F06-B899-0DFE816CA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7BFA-E048-43AB-BA20-95A8FB3B6DEA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6200-559F-437C-9A8B-353987FA4E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30B5-70EF-40C0-8513-C38E22D0A978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6A9F-A289-4A62-BC0A-1B71BB6855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F8C2-BE24-4D98-A258-6704D1167522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2F95-1D1B-4364-9C77-96E67364D3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EA33-51BC-49A3-86BC-A356D1C32356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B508-D481-43CA-83B3-913EA9C0CA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92B7-EABE-4B22-A3CD-D05B4FBC68D8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64E-558E-40E2-AC82-054BA3B33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A56837-427B-4D5C-9A7E-F14F7DDFE27B}" type="datetimeFigureOut">
              <a:rPr lang="cs-CZ"/>
              <a:pPr>
                <a:defRPr/>
              </a:pPr>
              <a:t>15.11.2011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496FB9-DCCB-49CA-8334-EBDA666E7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smtClean="0">
                <a:solidFill>
                  <a:schemeClr val="bg1"/>
                </a:solidFill>
              </a:rPr>
              <a:t>Vodní nádrž Šance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3554" name="Zástupný symbol pro obsah 3" descr="P10203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60350"/>
            <a:ext cx="4752975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4578" name="Zástupný symbol pro obsah 3" descr="19231--resizecrop-c946x6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8629650" cy="547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smtClean="0">
                <a:solidFill>
                  <a:schemeClr val="bg1"/>
                </a:solidFill>
              </a:rPr>
              <a:t>Přítoky: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bg1"/>
                </a:solidFill>
              </a:rPr>
              <a:t>Ostravice</a:t>
            </a:r>
          </a:p>
          <a:p>
            <a:r>
              <a:rPr lang="cs-CZ" smtClean="0">
                <a:solidFill>
                  <a:schemeClr val="bg1"/>
                </a:solidFill>
              </a:rPr>
              <a:t>Červík</a:t>
            </a:r>
          </a:p>
          <a:p>
            <a:r>
              <a:rPr lang="cs-CZ" smtClean="0">
                <a:solidFill>
                  <a:schemeClr val="bg1"/>
                </a:solidFill>
              </a:rPr>
              <a:t>Velký potok</a:t>
            </a:r>
          </a:p>
          <a:p>
            <a:r>
              <a:rPr lang="cs-CZ" smtClean="0">
                <a:solidFill>
                  <a:schemeClr val="bg1"/>
                </a:solidFill>
              </a:rPr>
              <a:t>Jamník</a:t>
            </a:r>
          </a:p>
          <a:p>
            <a:r>
              <a:rPr lang="cs-CZ" smtClean="0">
                <a:solidFill>
                  <a:schemeClr val="bg1"/>
                </a:solidFill>
              </a:rPr>
              <a:t>Poledňana</a:t>
            </a:r>
          </a:p>
          <a:p>
            <a:r>
              <a:rPr lang="cs-CZ" smtClean="0">
                <a:solidFill>
                  <a:schemeClr val="bg1"/>
                </a:solidFill>
              </a:rPr>
              <a:t>Řečice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7650" name="Zástupný symbol pro obsah 3" descr="P102035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80400" cy="621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8674" name="Zástupný symbol pro obsah 3" descr="P10203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80400" cy="621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>
                <a:solidFill>
                  <a:schemeClr val="bg1"/>
                </a:solidFill>
              </a:rPr>
              <a:t>Facebookovka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0722" name="Zástupný symbol pro obsah 3" descr="PICT00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je údolní přehradní nádrž na horním toku řeky Ostravice v Moravskoslezských Beskydech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</a:rPr>
              <a:t>z</a:t>
            </a:r>
            <a:r>
              <a:rPr lang="cs-CZ" dirty="0" smtClean="0">
                <a:solidFill>
                  <a:schemeClr val="bg1"/>
                </a:solidFill>
              </a:rPr>
              <a:t>ahájení výstavby: 1. 4. 1964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</a:rPr>
              <a:t>u</a:t>
            </a:r>
            <a:r>
              <a:rPr lang="cs-CZ" dirty="0" smtClean="0">
                <a:solidFill>
                  <a:schemeClr val="bg1"/>
                </a:solidFill>
              </a:rPr>
              <a:t>končení výstavby: 31. 12. 1971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</a:rPr>
              <a:t>u</a:t>
            </a:r>
            <a:r>
              <a:rPr lang="cs-CZ" dirty="0" smtClean="0">
                <a:solidFill>
                  <a:schemeClr val="bg1"/>
                </a:solidFill>
              </a:rPr>
              <a:t>vedení do zkušebního provozu: 1. 4. 1969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</a:rPr>
              <a:t>u</a:t>
            </a:r>
            <a:r>
              <a:rPr lang="cs-CZ" dirty="0" smtClean="0">
                <a:solidFill>
                  <a:schemeClr val="bg1"/>
                </a:solidFill>
              </a:rPr>
              <a:t>vedení do trvalého provozu: 1. 1. 1974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název je odvozen od vrchu Šance na levém břehu poblíž hráze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ři stavbě přehrady byla zatopena centrální část obce Staré Hamry a zrušena železniční trať v úseku </a:t>
            </a:r>
            <a:r>
              <a:rPr lang="cs-CZ" dirty="0" err="1" smtClean="0">
                <a:solidFill>
                  <a:schemeClr val="bg1"/>
                </a:solidFill>
              </a:rPr>
              <a:t>Ostravice</a:t>
            </a:r>
            <a:r>
              <a:rPr lang="cs-CZ" dirty="0" smtClean="0">
                <a:solidFill>
                  <a:schemeClr val="bg1"/>
                </a:solidFill>
              </a:rPr>
              <a:t>-Bílá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smtClean="0">
                <a:solidFill>
                  <a:schemeClr val="bg1"/>
                </a:solidFill>
              </a:rPr>
              <a:t>Pár čísel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rozloha: 333,5 ha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</a:rPr>
              <a:t>h</a:t>
            </a:r>
            <a:r>
              <a:rPr lang="cs-CZ" dirty="0" smtClean="0">
                <a:solidFill>
                  <a:schemeClr val="bg1"/>
                </a:solidFill>
              </a:rPr>
              <a:t>loubka: až 62,5 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šířka paty hráze: 195 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šířka koruny hráze: 6 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výška hráze: 65 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délka hráze v koruně: 342 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délka hráze u paty: 215 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objem hrázového tělesa: 1,34 milionu m3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růměrný průtok 3,11 m3/s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7410" name="Zástupný symbol pro obsah 3" descr="P102035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353425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8434" name="Zástupný symbol pro obsah 6" descr="PICT003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642350" cy="648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9458" name="Zástupný symbol pro obsah 3" descr="P102036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88913"/>
            <a:ext cx="4895850" cy="652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0482" name="Zástupný symbol pro obsah 3" descr="Šance_panoram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41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</a:rPr>
              <a:t>h</a:t>
            </a:r>
            <a:r>
              <a:rPr lang="cs-CZ" dirty="0" smtClean="0">
                <a:solidFill>
                  <a:schemeClr val="bg1"/>
                </a:solidFill>
              </a:rPr>
              <a:t>lavním účelem přehrady je v současnosti shromažďování zásob pro výrobu pitné vody v úpravně Nová Ves ve Frýdlantu nad Ostravicí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vedlejším využitím je regulace průtoku a ochrana před povodněmi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proto podléhá hygienické ochraně a koupání i jiné rekreační aktivity jsou v ní </a:t>
            </a:r>
            <a:r>
              <a:rPr lang="cs-CZ" b="1" dirty="0" smtClean="0">
                <a:solidFill>
                  <a:schemeClr val="bg1"/>
                </a:solidFill>
              </a:rPr>
              <a:t>zakázány!!!!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jsou zde zabudovány dvě turbíny:</a:t>
            </a:r>
          </a:p>
          <a:p>
            <a:pPr lvl="8">
              <a:defRPr/>
            </a:pPr>
            <a:r>
              <a:rPr lang="cs-CZ" sz="3000" dirty="0" err="1" smtClean="0">
                <a:solidFill>
                  <a:schemeClr val="bg1"/>
                </a:solidFill>
              </a:rPr>
              <a:t>Francisova</a:t>
            </a:r>
            <a:r>
              <a:rPr lang="cs-CZ" sz="3000" dirty="0" smtClean="0">
                <a:solidFill>
                  <a:schemeClr val="bg1"/>
                </a:solidFill>
              </a:rPr>
              <a:t> turbína 0,84 MW</a:t>
            </a:r>
          </a:p>
          <a:p>
            <a:pPr lvl="8">
              <a:defRPr/>
            </a:pPr>
            <a:r>
              <a:rPr lang="cs-CZ" sz="3000" dirty="0" err="1" smtClean="0">
                <a:solidFill>
                  <a:schemeClr val="bg1"/>
                </a:solidFill>
              </a:rPr>
              <a:t>Bánkiho</a:t>
            </a:r>
            <a:r>
              <a:rPr lang="cs-CZ" sz="3000" dirty="0" smtClean="0">
                <a:solidFill>
                  <a:schemeClr val="bg1"/>
                </a:solidFill>
              </a:rPr>
              <a:t> turbína 0,23 MW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u="sng" smtClean="0">
              <a:solidFill>
                <a:schemeClr val="bg1"/>
              </a:solidFill>
            </a:endParaRPr>
          </a:p>
        </p:txBody>
      </p:sp>
      <p:pic>
        <p:nvPicPr>
          <p:cNvPr id="22530" name="Zástupný symbol pro obsah 3" descr="19360--resizecrop-c946x6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86750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122</Words>
  <Application>Microsoft Office PowerPoint</Application>
  <PresentationFormat>On-screen Show (4:3)</PresentationFormat>
  <Paragraphs>27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Arial</vt:lpstr>
      <vt:lpstr>Motiv sady Office</vt:lpstr>
      <vt:lpstr>Vodní nádrž Šance</vt:lpstr>
      <vt:lpstr>Snímek 2</vt:lpstr>
      <vt:lpstr>Pár čísel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Přítoky:</vt:lpstr>
      <vt:lpstr>Snímek 13</vt:lpstr>
      <vt:lpstr>Snímek 14</vt:lpstr>
      <vt:lpstr>Facebookovka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Vodní nádrž Šance</dc:title>
  <dc:creator>Doma</dc:creator>
  <cp:lastModifiedBy>PC</cp:lastModifiedBy>
  <cp:revision>21</cp:revision>
  <dcterms:created xsi:type="dcterms:W3CDTF">2011-11-02T17:08:27Z</dcterms:created>
  <dcterms:modified xsi:type="dcterms:W3CDTF">2011-11-15T22:23:28Z</dcterms:modified>
</cp:coreProperties>
</file>